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C059D7-4984-4A3A-820B-192D430AA05B}" v="1" dt="2024-03-17T17:06:08.1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29" autoAdjust="0"/>
    <p:restoredTop sz="94660"/>
  </p:normalViewPr>
  <p:slideViewPr>
    <p:cSldViewPr snapToGrid="0">
      <p:cViewPr varScale="1">
        <p:scale>
          <a:sx n="80" d="100"/>
          <a:sy n="80" d="100"/>
        </p:scale>
        <p:origin x="88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9EC059D7-4984-4A3A-820B-192D430AA05B}"/>
    <pc:docChg chg="custSel modSld">
      <pc:chgData name="Shaji Varghese" userId="b6635ce32d741a41" providerId="LiveId" clId="{9EC059D7-4984-4A3A-820B-192D430AA05B}" dt="2024-03-17T17:40:03.801" v="95" actId="113"/>
      <pc:docMkLst>
        <pc:docMk/>
      </pc:docMkLst>
      <pc:sldChg chg="modSp mod">
        <pc:chgData name="Shaji Varghese" userId="b6635ce32d741a41" providerId="LiveId" clId="{9EC059D7-4984-4A3A-820B-192D430AA05B}" dt="2024-03-17T17:06:35.164" v="6" actId="113"/>
        <pc:sldMkLst>
          <pc:docMk/>
          <pc:sldMk cId="25790154" sldId="259"/>
        </pc:sldMkLst>
        <pc:spChg chg="mod">
          <ac:chgData name="Shaji Varghese" userId="b6635ce32d741a41" providerId="LiveId" clId="{9EC059D7-4984-4A3A-820B-192D430AA05B}" dt="2024-03-17T17:06:35.164" v="6" actId="113"/>
          <ac:spMkLst>
            <pc:docMk/>
            <pc:sldMk cId="25790154" sldId="259"/>
            <ac:spMk id="3" creationId="{60980DE4-B76C-F63F-6673-AE7D301D1B72}"/>
          </ac:spMkLst>
        </pc:spChg>
      </pc:sldChg>
      <pc:sldChg chg="modSp mod">
        <pc:chgData name="Shaji Varghese" userId="b6635ce32d741a41" providerId="LiveId" clId="{9EC059D7-4984-4A3A-820B-192D430AA05B}" dt="2024-03-17T17:16:06.497" v="29" actId="20577"/>
        <pc:sldMkLst>
          <pc:docMk/>
          <pc:sldMk cId="1581797877" sldId="260"/>
        </pc:sldMkLst>
        <pc:spChg chg="mod">
          <ac:chgData name="Shaji Varghese" userId="b6635ce32d741a41" providerId="LiveId" clId="{9EC059D7-4984-4A3A-820B-192D430AA05B}" dt="2024-03-17T17:16:06.497" v="29" actId="20577"/>
          <ac:spMkLst>
            <pc:docMk/>
            <pc:sldMk cId="1581797877" sldId="260"/>
            <ac:spMk id="3" creationId="{60980DE4-B76C-F63F-6673-AE7D301D1B72}"/>
          </ac:spMkLst>
        </pc:spChg>
      </pc:sldChg>
      <pc:sldChg chg="modSp mod">
        <pc:chgData name="Shaji Varghese" userId="b6635ce32d741a41" providerId="LiveId" clId="{9EC059D7-4984-4A3A-820B-192D430AA05B}" dt="2024-03-17T17:22:59.532" v="46" actId="20577"/>
        <pc:sldMkLst>
          <pc:docMk/>
          <pc:sldMk cId="1114828892" sldId="261"/>
        </pc:sldMkLst>
        <pc:spChg chg="mod">
          <ac:chgData name="Shaji Varghese" userId="b6635ce32d741a41" providerId="LiveId" clId="{9EC059D7-4984-4A3A-820B-192D430AA05B}" dt="2024-03-17T17:22:59.532" v="46" actId="20577"/>
          <ac:spMkLst>
            <pc:docMk/>
            <pc:sldMk cId="1114828892" sldId="261"/>
            <ac:spMk id="3" creationId="{60980DE4-B76C-F63F-6673-AE7D301D1B72}"/>
          </ac:spMkLst>
        </pc:spChg>
      </pc:sldChg>
      <pc:sldChg chg="modSp mod">
        <pc:chgData name="Shaji Varghese" userId="b6635ce32d741a41" providerId="LiveId" clId="{9EC059D7-4984-4A3A-820B-192D430AA05B}" dt="2024-03-17T17:38:21.378" v="55" actId="20577"/>
        <pc:sldMkLst>
          <pc:docMk/>
          <pc:sldMk cId="289496919" sldId="262"/>
        </pc:sldMkLst>
        <pc:spChg chg="mod">
          <ac:chgData name="Shaji Varghese" userId="b6635ce32d741a41" providerId="LiveId" clId="{9EC059D7-4984-4A3A-820B-192D430AA05B}" dt="2024-03-17T17:38:21.378" v="55" actId="20577"/>
          <ac:spMkLst>
            <pc:docMk/>
            <pc:sldMk cId="289496919" sldId="262"/>
            <ac:spMk id="3" creationId="{60980DE4-B76C-F63F-6673-AE7D301D1B72}"/>
          </ac:spMkLst>
        </pc:spChg>
      </pc:sldChg>
      <pc:sldChg chg="modSp mod">
        <pc:chgData name="Shaji Varghese" userId="b6635ce32d741a41" providerId="LiveId" clId="{9EC059D7-4984-4A3A-820B-192D430AA05B}" dt="2024-03-17T17:38:42.955" v="64" actId="20577"/>
        <pc:sldMkLst>
          <pc:docMk/>
          <pc:sldMk cId="3618305372" sldId="263"/>
        </pc:sldMkLst>
        <pc:spChg chg="mod">
          <ac:chgData name="Shaji Varghese" userId="b6635ce32d741a41" providerId="LiveId" clId="{9EC059D7-4984-4A3A-820B-192D430AA05B}" dt="2024-03-17T17:38:42.955" v="64" actId="20577"/>
          <ac:spMkLst>
            <pc:docMk/>
            <pc:sldMk cId="3618305372" sldId="263"/>
            <ac:spMk id="3" creationId="{60980DE4-B76C-F63F-6673-AE7D301D1B72}"/>
          </ac:spMkLst>
        </pc:spChg>
      </pc:sldChg>
      <pc:sldChg chg="modSp mod">
        <pc:chgData name="Shaji Varghese" userId="b6635ce32d741a41" providerId="LiveId" clId="{9EC059D7-4984-4A3A-820B-192D430AA05B}" dt="2024-03-17T17:39:06.272" v="75" actId="20577"/>
        <pc:sldMkLst>
          <pc:docMk/>
          <pc:sldMk cId="676202334" sldId="264"/>
        </pc:sldMkLst>
        <pc:spChg chg="mod">
          <ac:chgData name="Shaji Varghese" userId="b6635ce32d741a41" providerId="LiveId" clId="{9EC059D7-4984-4A3A-820B-192D430AA05B}" dt="2024-03-17T17:39:06.272" v="75" actId="20577"/>
          <ac:spMkLst>
            <pc:docMk/>
            <pc:sldMk cId="676202334" sldId="264"/>
            <ac:spMk id="3" creationId="{60980DE4-B76C-F63F-6673-AE7D301D1B72}"/>
          </ac:spMkLst>
        </pc:spChg>
      </pc:sldChg>
      <pc:sldChg chg="modSp mod">
        <pc:chgData name="Shaji Varghese" userId="b6635ce32d741a41" providerId="LiveId" clId="{9EC059D7-4984-4A3A-820B-192D430AA05B}" dt="2024-03-17T17:39:27.675" v="84" actId="120"/>
        <pc:sldMkLst>
          <pc:docMk/>
          <pc:sldMk cId="2140293996" sldId="265"/>
        </pc:sldMkLst>
        <pc:spChg chg="mod">
          <ac:chgData name="Shaji Varghese" userId="b6635ce32d741a41" providerId="LiveId" clId="{9EC059D7-4984-4A3A-820B-192D430AA05B}" dt="2024-03-17T17:39:27.675" v="84" actId="120"/>
          <ac:spMkLst>
            <pc:docMk/>
            <pc:sldMk cId="2140293996" sldId="265"/>
            <ac:spMk id="3" creationId="{60980DE4-B76C-F63F-6673-AE7D301D1B72}"/>
          </ac:spMkLst>
        </pc:spChg>
      </pc:sldChg>
      <pc:sldChg chg="modSp mod">
        <pc:chgData name="Shaji Varghese" userId="b6635ce32d741a41" providerId="LiveId" clId="{9EC059D7-4984-4A3A-820B-192D430AA05B}" dt="2024-03-17T17:40:03.801" v="95" actId="113"/>
        <pc:sldMkLst>
          <pc:docMk/>
          <pc:sldMk cId="499150744" sldId="266"/>
        </pc:sldMkLst>
        <pc:spChg chg="mod">
          <ac:chgData name="Shaji Varghese" userId="b6635ce32d741a41" providerId="LiveId" clId="{9EC059D7-4984-4A3A-820B-192D430AA05B}" dt="2024-03-17T17:40:03.801" v="95" actId="113"/>
          <ac:spMkLst>
            <pc:docMk/>
            <pc:sldMk cId="499150744" sldId="266"/>
            <ac:spMk id="3" creationId="{60980DE4-B76C-F63F-6673-AE7D301D1B72}"/>
          </ac:spMkLst>
        </pc:spChg>
      </pc:sldChg>
    </pc:docChg>
  </pc:docChgLst>
  <pc:docChgLst>
    <pc:chgData name="Christie Shaji" userId="5d1578076b518fb4" providerId="LiveId" clId="{5DBCCE89-CA6F-410E-B8AA-8A9C080ED539}"/>
    <pc:docChg chg="undo custSel addSld delSld modSld">
      <pc:chgData name="Christie Shaji" userId="5d1578076b518fb4" providerId="LiveId" clId="{5DBCCE89-CA6F-410E-B8AA-8A9C080ED539}" dt="2023-04-24T15:24:29.583" v="76"/>
      <pc:docMkLst>
        <pc:docMk/>
      </pc:docMkLst>
      <pc:sldChg chg="modSp mod">
        <pc:chgData name="Christie Shaji" userId="5d1578076b518fb4" providerId="LiveId" clId="{5DBCCE89-CA6F-410E-B8AA-8A9C080ED539}" dt="2023-04-24T15:20:50.369" v="22" actId="403"/>
        <pc:sldMkLst>
          <pc:docMk/>
          <pc:sldMk cId="25790154" sldId="259"/>
        </pc:sldMkLst>
        <pc:spChg chg="mod">
          <ac:chgData name="Christie Shaji" userId="5d1578076b518fb4" providerId="LiveId" clId="{5DBCCE89-CA6F-410E-B8AA-8A9C080ED539}" dt="2023-04-24T15:20:01.970" v="5" actId="114"/>
          <ac:spMkLst>
            <pc:docMk/>
            <pc:sldMk cId="25790154" sldId="259"/>
            <ac:spMk id="2" creationId="{6B98EC39-1503-4729-AB1B-E9732A3848E3}"/>
          </ac:spMkLst>
        </pc:spChg>
        <pc:spChg chg="mod">
          <ac:chgData name="Christie Shaji" userId="5d1578076b518fb4" providerId="LiveId" clId="{5DBCCE89-CA6F-410E-B8AA-8A9C080ED539}" dt="2023-04-24T15:20:50.369" v="22" actId="403"/>
          <ac:spMkLst>
            <pc:docMk/>
            <pc:sldMk cId="25790154" sldId="259"/>
            <ac:spMk id="3" creationId="{60980DE4-B76C-F63F-6673-AE7D301D1B72}"/>
          </ac:spMkLst>
        </pc:spChg>
      </pc:sldChg>
      <pc:sldChg chg="modSp add mod">
        <pc:chgData name="Christie Shaji" userId="5d1578076b518fb4" providerId="LiveId" clId="{5DBCCE89-CA6F-410E-B8AA-8A9C080ED539}" dt="2023-04-24T15:21:20.230" v="35" actId="403"/>
        <pc:sldMkLst>
          <pc:docMk/>
          <pc:sldMk cId="1581797877" sldId="260"/>
        </pc:sldMkLst>
        <pc:spChg chg="mod">
          <ac:chgData name="Christie Shaji" userId="5d1578076b518fb4" providerId="LiveId" clId="{5DBCCE89-CA6F-410E-B8AA-8A9C080ED539}" dt="2023-04-24T15:20:24.427" v="14" actId="20577"/>
          <ac:spMkLst>
            <pc:docMk/>
            <pc:sldMk cId="1581797877" sldId="260"/>
            <ac:spMk id="2" creationId="{6B98EC39-1503-4729-AB1B-E9732A3848E3}"/>
          </ac:spMkLst>
        </pc:spChg>
        <pc:spChg chg="mod">
          <ac:chgData name="Christie Shaji" userId="5d1578076b518fb4" providerId="LiveId" clId="{5DBCCE89-CA6F-410E-B8AA-8A9C080ED539}" dt="2023-04-24T15:21:20.230" v="35" actId="403"/>
          <ac:spMkLst>
            <pc:docMk/>
            <pc:sldMk cId="1581797877" sldId="260"/>
            <ac:spMk id="3" creationId="{60980DE4-B76C-F63F-6673-AE7D301D1B72}"/>
          </ac:spMkLst>
        </pc:spChg>
      </pc:sldChg>
      <pc:sldChg chg="modSp add mod">
        <pc:chgData name="Christie Shaji" userId="5d1578076b518fb4" providerId="LiveId" clId="{5DBCCE89-CA6F-410E-B8AA-8A9C080ED539}" dt="2023-04-24T15:23:20.836" v="56"/>
        <pc:sldMkLst>
          <pc:docMk/>
          <pc:sldMk cId="1114828892" sldId="261"/>
        </pc:sldMkLst>
        <pc:spChg chg="mod">
          <ac:chgData name="Christie Shaji" userId="5d1578076b518fb4" providerId="LiveId" clId="{5DBCCE89-CA6F-410E-B8AA-8A9C080ED539}" dt="2023-04-24T15:21:59.461" v="49" actId="114"/>
          <ac:spMkLst>
            <pc:docMk/>
            <pc:sldMk cId="1114828892" sldId="261"/>
            <ac:spMk id="2" creationId="{6B98EC39-1503-4729-AB1B-E9732A3848E3}"/>
          </ac:spMkLst>
        </pc:spChg>
        <pc:spChg chg="mod">
          <ac:chgData name="Christie Shaji" userId="5d1578076b518fb4" providerId="LiveId" clId="{5DBCCE89-CA6F-410E-B8AA-8A9C080ED539}" dt="2023-04-24T15:23:20.836" v="56"/>
          <ac:spMkLst>
            <pc:docMk/>
            <pc:sldMk cId="1114828892" sldId="261"/>
            <ac:spMk id="3" creationId="{60980DE4-B76C-F63F-6673-AE7D301D1B72}"/>
          </ac:spMkLst>
        </pc:spChg>
      </pc:sldChg>
      <pc:sldChg chg="modSp add mod">
        <pc:chgData name="Christie Shaji" userId="5d1578076b518fb4" providerId="LiveId" clId="{5DBCCE89-CA6F-410E-B8AA-8A9C080ED539}" dt="2023-04-24T15:23:33.232" v="58" actId="6549"/>
        <pc:sldMkLst>
          <pc:docMk/>
          <pc:sldMk cId="289496919" sldId="262"/>
        </pc:sldMkLst>
        <pc:spChg chg="mod">
          <ac:chgData name="Christie Shaji" userId="5d1578076b518fb4" providerId="LiveId" clId="{5DBCCE89-CA6F-410E-B8AA-8A9C080ED539}" dt="2023-04-24T15:22:09.122" v="50"/>
          <ac:spMkLst>
            <pc:docMk/>
            <pc:sldMk cId="289496919" sldId="262"/>
            <ac:spMk id="2" creationId="{6B98EC39-1503-4729-AB1B-E9732A3848E3}"/>
          </ac:spMkLst>
        </pc:spChg>
        <pc:spChg chg="mod">
          <ac:chgData name="Christie Shaji" userId="5d1578076b518fb4" providerId="LiveId" clId="{5DBCCE89-CA6F-410E-B8AA-8A9C080ED539}" dt="2023-04-24T15:23:33.232" v="58" actId="6549"/>
          <ac:spMkLst>
            <pc:docMk/>
            <pc:sldMk cId="289496919" sldId="262"/>
            <ac:spMk id="3" creationId="{60980DE4-B76C-F63F-6673-AE7D301D1B72}"/>
          </ac:spMkLst>
        </pc:spChg>
      </pc:sldChg>
      <pc:sldChg chg="modSp add mod">
        <pc:chgData name="Christie Shaji" userId="5d1578076b518fb4" providerId="LiveId" clId="{5DBCCE89-CA6F-410E-B8AA-8A9C080ED539}" dt="2023-04-24T15:23:53.894" v="72" actId="6549"/>
        <pc:sldMkLst>
          <pc:docMk/>
          <pc:sldMk cId="3618305372" sldId="263"/>
        </pc:sldMkLst>
        <pc:spChg chg="mod">
          <ac:chgData name="Christie Shaji" userId="5d1578076b518fb4" providerId="LiveId" clId="{5DBCCE89-CA6F-410E-B8AA-8A9C080ED539}" dt="2023-04-24T15:22:17.570" v="51"/>
          <ac:spMkLst>
            <pc:docMk/>
            <pc:sldMk cId="3618305372" sldId="263"/>
            <ac:spMk id="2" creationId="{6B98EC39-1503-4729-AB1B-E9732A3848E3}"/>
          </ac:spMkLst>
        </pc:spChg>
        <pc:spChg chg="mod">
          <ac:chgData name="Christie Shaji" userId="5d1578076b518fb4" providerId="LiveId" clId="{5DBCCE89-CA6F-410E-B8AA-8A9C080ED539}" dt="2023-04-24T15:23:53.894" v="72" actId="6549"/>
          <ac:spMkLst>
            <pc:docMk/>
            <pc:sldMk cId="3618305372" sldId="263"/>
            <ac:spMk id="3" creationId="{60980DE4-B76C-F63F-6673-AE7D301D1B72}"/>
          </ac:spMkLst>
        </pc:spChg>
      </pc:sldChg>
      <pc:sldChg chg="modSp add mod">
        <pc:chgData name="Christie Shaji" userId="5d1578076b518fb4" providerId="LiveId" clId="{5DBCCE89-CA6F-410E-B8AA-8A9C080ED539}" dt="2023-04-24T15:24:04.432" v="74" actId="6549"/>
        <pc:sldMkLst>
          <pc:docMk/>
          <pc:sldMk cId="676202334" sldId="264"/>
        </pc:sldMkLst>
        <pc:spChg chg="mod">
          <ac:chgData name="Christie Shaji" userId="5d1578076b518fb4" providerId="LiveId" clId="{5DBCCE89-CA6F-410E-B8AA-8A9C080ED539}" dt="2023-04-24T15:22:27.164" v="52"/>
          <ac:spMkLst>
            <pc:docMk/>
            <pc:sldMk cId="676202334" sldId="264"/>
            <ac:spMk id="2" creationId="{6B98EC39-1503-4729-AB1B-E9732A3848E3}"/>
          </ac:spMkLst>
        </pc:spChg>
        <pc:spChg chg="mod">
          <ac:chgData name="Christie Shaji" userId="5d1578076b518fb4" providerId="LiveId" clId="{5DBCCE89-CA6F-410E-B8AA-8A9C080ED539}" dt="2023-04-24T15:24:04.432" v="74" actId="6549"/>
          <ac:spMkLst>
            <pc:docMk/>
            <pc:sldMk cId="676202334" sldId="264"/>
            <ac:spMk id="3" creationId="{60980DE4-B76C-F63F-6673-AE7D301D1B72}"/>
          </ac:spMkLst>
        </pc:spChg>
      </pc:sldChg>
      <pc:sldChg chg="modSp add mod">
        <pc:chgData name="Christie Shaji" userId="5d1578076b518fb4" providerId="LiveId" clId="{5DBCCE89-CA6F-410E-B8AA-8A9C080ED539}" dt="2023-04-24T15:24:14.593" v="75"/>
        <pc:sldMkLst>
          <pc:docMk/>
          <pc:sldMk cId="2140293996" sldId="265"/>
        </pc:sldMkLst>
        <pc:spChg chg="mod">
          <ac:chgData name="Christie Shaji" userId="5d1578076b518fb4" providerId="LiveId" clId="{5DBCCE89-CA6F-410E-B8AA-8A9C080ED539}" dt="2023-04-24T15:22:38.178" v="53"/>
          <ac:spMkLst>
            <pc:docMk/>
            <pc:sldMk cId="2140293996" sldId="265"/>
            <ac:spMk id="2" creationId="{6B98EC39-1503-4729-AB1B-E9732A3848E3}"/>
          </ac:spMkLst>
        </pc:spChg>
        <pc:spChg chg="mod">
          <ac:chgData name="Christie Shaji" userId="5d1578076b518fb4" providerId="LiveId" clId="{5DBCCE89-CA6F-410E-B8AA-8A9C080ED539}" dt="2023-04-24T15:24:14.593" v="75"/>
          <ac:spMkLst>
            <pc:docMk/>
            <pc:sldMk cId="2140293996" sldId="265"/>
            <ac:spMk id="3" creationId="{60980DE4-B76C-F63F-6673-AE7D301D1B72}"/>
          </ac:spMkLst>
        </pc:spChg>
      </pc:sldChg>
      <pc:sldChg chg="modSp add mod">
        <pc:chgData name="Christie Shaji" userId="5d1578076b518fb4" providerId="LiveId" clId="{5DBCCE89-CA6F-410E-B8AA-8A9C080ED539}" dt="2023-04-24T15:24:29.583" v="76"/>
        <pc:sldMkLst>
          <pc:docMk/>
          <pc:sldMk cId="499150744" sldId="266"/>
        </pc:sldMkLst>
        <pc:spChg chg="mod">
          <ac:chgData name="Christie Shaji" userId="5d1578076b518fb4" providerId="LiveId" clId="{5DBCCE89-CA6F-410E-B8AA-8A9C080ED539}" dt="2023-04-24T15:22:48.820" v="54"/>
          <ac:spMkLst>
            <pc:docMk/>
            <pc:sldMk cId="499150744" sldId="266"/>
            <ac:spMk id="2" creationId="{6B98EC39-1503-4729-AB1B-E9732A3848E3}"/>
          </ac:spMkLst>
        </pc:spChg>
        <pc:spChg chg="mod">
          <ac:chgData name="Christie Shaji" userId="5d1578076b518fb4" providerId="LiveId" clId="{5DBCCE89-CA6F-410E-B8AA-8A9C080ED539}" dt="2023-04-24T15:24:29.583" v="76"/>
          <ac:spMkLst>
            <pc:docMk/>
            <pc:sldMk cId="499150744" sldId="266"/>
            <ac:spMk id="3" creationId="{60980DE4-B76C-F63F-6673-AE7D301D1B72}"/>
          </ac:spMkLst>
        </pc:spChg>
      </pc:sldChg>
      <pc:sldChg chg="add del">
        <pc:chgData name="Christie Shaji" userId="5d1578076b518fb4" providerId="LiveId" clId="{5DBCCE89-CA6F-410E-B8AA-8A9C080ED539}" dt="2023-04-24T15:22:51.657" v="55" actId="47"/>
        <pc:sldMkLst>
          <pc:docMk/>
          <pc:sldMk cId="3030897703" sldId="267"/>
        </pc:sldMkLst>
      </pc:sldChg>
      <pc:sldChg chg="add del">
        <pc:chgData name="Christie Shaji" userId="5d1578076b518fb4" providerId="LiveId" clId="{5DBCCE89-CA6F-410E-B8AA-8A9C080ED539}" dt="2023-04-24T15:22:51.657" v="55" actId="47"/>
        <pc:sldMkLst>
          <pc:docMk/>
          <pc:sldMk cId="4064736315" sldId="26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7C04D-A373-C0CD-F305-E2942F6668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D0A398-154B-4A68-45CE-20EBE8E95F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80D17-978D-A834-81D2-3DDBA4DE5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6E2BD-626F-F7C7-1397-4A791FB11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7A78F4-43BC-FBEC-78B6-5D333A129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89822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09497-AAB6-6338-E65C-FB11ACAB0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DDB00B-5F3E-C1D9-D563-D3EB27E049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B6263-ED86-BC0D-D3CF-EC6E28D11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74D8E-0304-866D-E66A-32E811A0C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8D11A-C21B-4DA4-9557-51321DAF8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03298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FD919F-6E8F-B632-C8CF-90C964B03C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B22294-98C6-6F73-370E-0837AE9E4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EA6A74-A7BE-D7FD-D765-9DB0E396B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5543F-A97F-3906-2392-2C753FE8C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F1A2B-D853-AC5F-9D27-CC170059A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75681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99D69-5839-F8C1-2C7B-E77F6261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7CE2A-009B-DDD7-3F62-BC5E9AA6A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48422-E395-2CDD-4F5F-F1A8F237E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B1DDA-22E7-8631-E9F9-25E51A16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F9CBA-C69F-79FC-BDD6-FC39A0159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4028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6E076-4524-4699-9882-D4F1A0829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DCA59-D486-E797-72F7-CDB2C856F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1159E-2C19-7C6E-E0AE-167E5D4F4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B5383E-8DFD-4FCC-B51D-07DFFA0F2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5CEED-090F-D1AA-E6D7-60CFE5A29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80543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D9C76-0E52-CB2C-5C27-55A1B38B0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E7940-4886-5720-F461-F73ACEC8B0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371112-2A7F-B329-DED0-A72EB6041B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4103FD-A4DB-7D14-5BD6-33316EAC5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0D1701-D477-5AF5-7A76-6100902DA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4E6946-8CA6-3789-B54D-16C90C654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60424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176BB-F9AC-A003-3E18-E3168420C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8F63C9-4C84-FAF1-6E12-5711CD0390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A1D332-ED5A-A415-87B1-A02534BF10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FC5F33-9039-05E0-CA6C-63BF1A02FA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8CCF2A-17E8-CC4A-D28B-5887F655CE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5CEDC5-D333-3971-94DF-EFA410729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F5A847-F4E4-0B6F-3150-7A7FBBFED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FAC7AD-BAEA-869B-665B-045CF6DB7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67250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6FE40-2CAD-5243-F40A-CBD1EA480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14B8AD-6761-1046-E7EB-BE15C697C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3225F8-3482-474F-18E1-237D8F26B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4B6FC7-CEE0-F7E3-6978-4BB404205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19182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7E21DB-9080-BD61-4391-23DD97A5B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B7C150-7F0C-8289-0FB7-C59BE128F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165B6-7BE4-290D-173F-3C2CDEDE2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2624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95911-40FB-D73F-2E13-EF7CF1590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A60DF-8E75-7751-94AD-C29A8ED69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820B9D-E87F-083A-E6CB-CF63CC24DF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1AFC74-0108-A7BD-6999-66A236602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902C10-BF95-71A3-21F0-FCFA6F80C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260FD8-D7DC-E55E-A560-72D74C1A5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24208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6BAB0-2112-E554-5AFF-C3107B32D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84DC16-FB76-A607-E27C-E26D891BDD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476AB9-B058-9002-B4BA-3FA4742B6E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D1C5DC-0EA2-DD5B-46AD-68BF29631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AFED44-3DC5-7C7F-1B18-88E08C389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CB444-9D6F-018C-0ACD-1A3CEDD9F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49198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89CF89-6ED0-B56D-CB69-99AC844AE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1D4A37-9BFF-30C3-D836-75D6871E4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2876BC-9C50-D8A0-9F98-8A15B803DD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79CC7-B37B-4948-89B6-6D199BB36267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F530A-1307-DCF1-0BFA-905AB57D98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5996EC-D90F-ADCD-A566-472C8FF9CA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91218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8EC39-1503-4729-AB1B-E9732A384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964" y="3414734"/>
            <a:ext cx="10918372" cy="3423976"/>
          </a:xfrm>
        </p:spPr>
        <p:txBody>
          <a:bodyPr anchor="ctr">
            <a:normAutofit/>
          </a:bodyPr>
          <a:lstStyle/>
          <a:p>
            <a:r>
              <a:rPr lang="nl-NL" sz="4400" b="0" i="1" dirty="0">
                <a:solidFill>
                  <a:srgbClr val="222222"/>
                </a:solidFill>
                <a:effectLst/>
              </a:rPr>
              <a:t>Vaazhthuka nee maname-en parane</a:t>
            </a:r>
            <a:br>
              <a:rPr lang="nl-NL" sz="4400" b="0" i="1" dirty="0">
                <a:solidFill>
                  <a:srgbClr val="222222"/>
                </a:solidFill>
                <a:effectLst/>
              </a:rPr>
            </a:br>
            <a:r>
              <a:rPr lang="nl-NL" sz="4400" b="0" i="1" dirty="0">
                <a:solidFill>
                  <a:srgbClr val="222222"/>
                </a:solidFill>
                <a:effectLst/>
              </a:rPr>
              <a:t>Vaazhthuka nee maname</a:t>
            </a:r>
            <a:endParaRPr lang="en-AE" sz="4400" i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88EB449-D432-FC73-A3CD-33B9D9F1517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3426209-0E17-7E2A-A2CC-AC87A775D450}"/>
              </a:ext>
            </a:extLst>
          </p:cNvPr>
          <p:cNvSpPr txBox="1">
            <a:spLocks/>
          </p:cNvSpPr>
          <p:nvPr/>
        </p:nvSpPr>
        <p:spPr>
          <a:xfrm>
            <a:off x="11612336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980DE4-B76C-F63F-6673-AE7D301D1B72}"/>
              </a:ext>
            </a:extLst>
          </p:cNvPr>
          <p:cNvSpPr txBox="1">
            <a:spLocks/>
          </p:cNvSpPr>
          <p:nvPr/>
        </p:nvSpPr>
        <p:spPr>
          <a:xfrm>
            <a:off x="693964" y="19290"/>
            <a:ext cx="10804072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വാഴ്ത്തുക നീ മനമേ-എന്‍ പരനെ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en-US" sz="32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	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വാഴ്ത്തുക നീ മനമേ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0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8EC39-1503-4729-AB1B-E9732A384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964" y="3414734"/>
            <a:ext cx="10918372" cy="3423976"/>
          </a:xfrm>
        </p:spPr>
        <p:txBody>
          <a:bodyPr anchor="ctr">
            <a:normAutofit/>
          </a:bodyPr>
          <a:lstStyle/>
          <a:p>
            <a:pPr algn="l"/>
            <a:r>
              <a:rPr lang="nl-NL" sz="4000" b="0" dirty="0">
                <a:solidFill>
                  <a:srgbClr val="222222"/>
                </a:solidFill>
                <a:effectLst/>
              </a:rPr>
              <a:t>Vaazhthuka than shudha naamethe perthu</a:t>
            </a:r>
            <a:br>
              <a:rPr lang="nl-NL" sz="4000" b="0" dirty="0">
                <a:solidFill>
                  <a:srgbClr val="222222"/>
                </a:solidFill>
                <a:effectLst/>
              </a:rPr>
            </a:br>
            <a:r>
              <a:rPr lang="nl-NL" sz="4000" b="0" dirty="0">
                <a:solidFill>
                  <a:srgbClr val="222222"/>
                </a:solidFill>
                <a:effectLst/>
              </a:rPr>
              <a:t>Paarthivan thannupakaarathe orthu</a:t>
            </a:r>
            <a:br>
              <a:rPr lang="nl-NL" sz="4000" b="0" i="1" dirty="0">
                <a:solidFill>
                  <a:srgbClr val="222222"/>
                </a:solidFill>
                <a:effectLst/>
              </a:rPr>
            </a:br>
            <a:br>
              <a:rPr lang="nl-NL" sz="4000" b="0" i="1" dirty="0">
                <a:solidFill>
                  <a:srgbClr val="222222"/>
                </a:solidFill>
                <a:effectLst/>
              </a:rPr>
            </a:br>
            <a:r>
              <a:rPr lang="nl-NL" sz="4000" b="0" i="1" dirty="0">
                <a:solidFill>
                  <a:srgbClr val="222222"/>
                </a:solidFill>
                <a:effectLst/>
              </a:rPr>
              <a:t>	Vaazhthuka nee maname-en parane</a:t>
            </a:r>
            <a:br>
              <a:rPr lang="nl-NL" sz="4000" b="0" i="1" dirty="0">
                <a:solidFill>
                  <a:srgbClr val="222222"/>
                </a:solidFill>
                <a:effectLst/>
              </a:rPr>
            </a:br>
            <a:r>
              <a:rPr lang="nl-NL" sz="4000" b="0" i="1" dirty="0">
                <a:solidFill>
                  <a:srgbClr val="222222"/>
                </a:solidFill>
                <a:effectLst/>
              </a:rPr>
              <a:t>	Vaazhthuka nee maname</a:t>
            </a:r>
            <a:endParaRPr lang="en-AE" sz="4000" i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88EB449-D432-FC73-A3CD-33B9D9F1517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3426209-0E17-7E2A-A2CC-AC87A775D450}"/>
              </a:ext>
            </a:extLst>
          </p:cNvPr>
          <p:cNvSpPr txBox="1">
            <a:spLocks/>
          </p:cNvSpPr>
          <p:nvPr/>
        </p:nvSpPr>
        <p:spPr>
          <a:xfrm>
            <a:off x="11612336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980DE4-B76C-F63F-6673-AE7D301D1B72}"/>
              </a:ext>
            </a:extLst>
          </p:cNvPr>
          <p:cNvSpPr txBox="1">
            <a:spLocks/>
          </p:cNvSpPr>
          <p:nvPr/>
        </p:nvSpPr>
        <p:spPr>
          <a:xfrm>
            <a:off x="693964" y="19290"/>
            <a:ext cx="10804072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വാഴ്ത്തുക തന്‍ ശുദ്ധനാമത്തെ പേര്‍ത്തു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പാര്‍ത്ഥിവന്‍ തന്നുപകാരത്തെയോര്‍ത്തു</a:t>
            </a:r>
            <a:endParaRPr lang="en-US" sz="4000" b="1" dirty="0">
              <a:solidFill>
                <a:srgbClr val="222222"/>
              </a:solidFill>
              <a:latin typeface="ML-TTAmbili" panose="04000000000000000000" pitchFamily="82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en-US" sz="7200" b="1" dirty="0">
                <a:solidFill>
                  <a:srgbClr val="222222"/>
                </a:solidFill>
                <a:latin typeface="ML-TTAmbili" panose="04000000000000000000" pitchFamily="82" charset="0"/>
              </a:rPr>
              <a:t>	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വാഴ്ത്തുക നീ മനമേ-എന്‍ പരനെ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en-US" sz="32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	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വാഴ്ത്തുക നീ മനമേ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797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8EC39-1503-4729-AB1B-E9732A384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964" y="3414734"/>
            <a:ext cx="10918372" cy="3423976"/>
          </a:xfrm>
        </p:spPr>
        <p:txBody>
          <a:bodyPr anchor="ctr">
            <a:normAutofit/>
          </a:bodyPr>
          <a:lstStyle/>
          <a:p>
            <a:pPr algn="l"/>
            <a:r>
              <a:rPr lang="nl-NL" sz="4000" b="0" dirty="0">
                <a:solidFill>
                  <a:srgbClr val="222222"/>
                </a:solidFill>
                <a:effectLst/>
              </a:rPr>
              <a:t>Ninnakruthyam paranokkayum pokki</a:t>
            </a:r>
            <a:br>
              <a:rPr lang="nl-NL" sz="4000" b="0" dirty="0">
                <a:solidFill>
                  <a:srgbClr val="222222"/>
                </a:solidFill>
                <a:effectLst/>
              </a:rPr>
            </a:br>
            <a:r>
              <a:rPr lang="nl-NL" sz="4000" b="0" dirty="0">
                <a:solidFill>
                  <a:srgbClr val="222222"/>
                </a:solidFill>
                <a:effectLst/>
              </a:rPr>
              <a:t>Thinnamaay rogangal neekki nannaakki-</a:t>
            </a:r>
            <a:br>
              <a:rPr lang="nl-NL" sz="4000" b="0" i="1" dirty="0">
                <a:solidFill>
                  <a:srgbClr val="222222"/>
                </a:solidFill>
                <a:effectLst/>
              </a:rPr>
            </a:br>
            <a:br>
              <a:rPr lang="nl-NL" sz="4000" b="0" i="1" dirty="0">
                <a:solidFill>
                  <a:srgbClr val="222222"/>
                </a:solidFill>
                <a:effectLst/>
              </a:rPr>
            </a:br>
            <a:r>
              <a:rPr lang="nl-NL" sz="4000" b="0" i="1" dirty="0">
                <a:solidFill>
                  <a:srgbClr val="222222"/>
                </a:solidFill>
                <a:effectLst/>
              </a:rPr>
              <a:t>	Vaazhthuka nee maname-en parane</a:t>
            </a:r>
            <a:br>
              <a:rPr lang="nl-NL" sz="4000" b="0" i="1" dirty="0">
                <a:solidFill>
                  <a:srgbClr val="222222"/>
                </a:solidFill>
                <a:effectLst/>
              </a:rPr>
            </a:br>
            <a:r>
              <a:rPr lang="nl-NL" sz="4000" b="0" i="1" dirty="0">
                <a:solidFill>
                  <a:srgbClr val="222222"/>
                </a:solidFill>
                <a:effectLst/>
              </a:rPr>
              <a:t>	Vaazhthuka nee maname</a:t>
            </a:r>
            <a:endParaRPr lang="en-AE" sz="4000" i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88EB449-D432-FC73-A3CD-33B9D9F1517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3426209-0E17-7E2A-A2CC-AC87A775D450}"/>
              </a:ext>
            </a:extLst>
          </p:cNvPr>
          <p:cNvSpPr txBox="1">
            <a:spLocks/>
          </p:cNvSpPr>
          <p:nvPr/>
        </p:nvSpPr>
        <p:spPr>
          <a:xfrm>
            <a:off x="11612336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980DE4-B76C-F63F-6673-AE7D301D1B72}"/>
              </a:ext>
            </a:extLst>
          </p:cNvPr>
          <p:cNvSpPr txBox="1">
            <a:spLocks/>
          </p:cNvSpPr>
          <p:nvPr/>
        </p:nvSpPr>
        <p:spPr>
          <a:xfrm>
            <a:off x="693964" y="19290"/>
            <a:ext cx="10804072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നിന്നകൃത്യം പരനൊക്കെയും പോക്കി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തിണ്ണമായ് രോഗങ്ങള്‍ നീക്കി നന്നാക്കി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en-US" sz="3200" b="1" dirty="0">
                <a:solidFill>
                  <a:srgbClr val="222222"/>
                </a:solidFill>
                <a:latin typeface="ML-TTAmbili" panose="04000000000000000000" pitchFamily="82" charset="0"/>
              </a:rPr>
              <a:t>	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വാഴ്ത്തുക നീ മനമേ-എന്‍ പരനെ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en-US" sz="32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	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വാഴ്ത്തുക നീ മനമേ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828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8EC39-1503-4729-AB1B-E9732A384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964" y="3414734"/>
            <a:ext cx="10918372" cy="3423976"/>
          </a:xfrm>
        </p:spPr>
        <p:txBody>
          <a:bodyPr anchor="ctr">
            <a:normAutofit/>
          </a:bodyPr>
          <a:lstStyle/>
          <a:p>
            <a:pPr algn="l"/>
            <a:r>
              <a:rPr lang="nl-NL" sz="4000" b="0" dirty="0">
                <a:solidFill>
                  <a:srgbClr val="222222"/>
                </a:solidFill>
                <a:effectLst/>
              </a:rPr>
              <a:t>Nanmayaal vaaykavan thrupthiye thannu</a:t>
            </a:r>
            <a:br>
              <a:rPr lang="nl-NL" sz="4000" b="0" dirty="0">
                <a:solidFill>
                  <a:srgbClr val="222222"/>
                </a:solidFill>
                <a:effectLst/>
              </a:rPr>
            </a:br>
            <a:r>
              <a:rPr lang="nl-NL" sz="4000" b="0" dirty="0">
                <a:solidFill>
                  <a:srgbClr val="222222"/>
                </a:solidFill>
                <a:effectLst/>
              </a:rPr>
              <a:t>Navyamaakkunnu nin yauvanaminnu-</a:t>
            </a:r>
            <a:br>
              <a:rPr lang="nl-NL" sz="4000" b="0" i="1" dirty="0">
                <a:solidFill>
                  <a:srgbClr val="222222"/>
                </a:solidFill>
                <a:effectLst/>
              </a:rPr>
            </a:br>
            <a:br>
              <a:rPr lang="nl-NL" sz="4000" b="0" i="1" dirty="0">
                <a:solidFill>
                  <a:srgbClr val="222222"/>
                </a:solidFill>
                <a:effectLst/>
              </a:rPr>
            </a:br>
            <a:r>
              <a:rPr lang="nl-NL" sz="4000" b="0" i="1" dirty="0">
                <a:solidFill>
                  <a:srgbClr val="222222"/>
                </a:solidFill>
                <a:effectLst/>
              </a:rPr>
              <a:t>	Vaazhthuka nee maname-en parane</a:t>
            </a:r>
            <a:br>
              <a:rPr lang="nl-NL" sz="4000" b="0" i="1" dirty="0">
                <a:solidFill>
                  <a:srgbClr val="222222"/>
                </a:solidFill>
                <a:effectLst/>
              </a:rPr>
            </a:br>
            <a:r>
              <a:rPr lang="nl-NL" sz="4000" b="0" i="1" dirty="0">
                <a:solidFill>
                  <a:srgbClr val="222222"/>
                </a:solidFill>
                <a:effectLst/>
              </a:rPr>
              <a:t>	Vaazhthuka nee maname</a:t>
            </a:r>
            <a:endParaRPr lang="en-AE" sz="4000" i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88EB449-D432-FC73-A3CD-33B9D9F1517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3426209-0E17-7E2A-A2CC-AC87A775D450}"/>
              </a:ext>
            </a:extLst>
          </p:cNvPr>
          <p:cNvSpPr txBox="1">
            <a:spLocks/>
          </p:cNvSpPr>
          <p:nvPr/>
        </p:nvSpPr>
        <p:spPr>
          <a:xfrm>
            <a:off x="11612336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980DE4-B76C-F63F-6673-AE7D301D1B72}"/>
              </a:ext>
            </a:extLst>
          </p:cNvPr>
          <p:cNvSpPr txBox="1">
            <a:spLocks/>
          </p:cNvSpPr>
          <p:nvPr/>
        </p:nvSpPr>
        <p:spPr>
          <a:xfrm>
            <a:off x="693964" y="19290"/>
            <a:ext cx="10804072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നന്മയാല്‍ വായ്ക്കവന്‍ തൃപ്തിയെ തന്നു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നവ്യമാക്കുന്നു നിന്‍ യൗവ്വനമിന്നു </a:t>
            </a:r>
            <a:endParaRPr lang="en-US" sz="3200" b="1" dirty="0">
              <a:solidFill>
                <a:srgbClr val="222222"/>
              </a:solidFill>
              <a:latin typeface="ML-TTAmbili" panose="04000000000000000000" pitchFamily="82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en-US" sz="3200" b="1" dirty="0">
                <a:solidFill>
                  <a:srgbClr val="222222"/>
                </a:solidFill>
                <a:latin typeface="ML-TTAmbili" panose="04000000000000000000" pitchFamily="82" charset="0"/>
              </a:rPr>
              <a:t>	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വാഴ്ത്തുക നീ മനമേ-എന്‍ പരനെ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en-US" sz="32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	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വാഴ്ത്തുക നീ മനമേ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96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8EC39-1503-4729-AB1B-E9732A384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964" y="3414734"/>
            <a:ext cx="10918372" cy="3423976"/>
          </a:xfrm>
        </p:spPr>
        <p:txBody>
          <a:bodyPr anchor="ctr">
            <a:normAutofit/>
          </a:bodyPr>
          <a:lstStyle/>
          <a:p>
            <a:pPr algn="l"/>
            <a:r>
              <a:rPr lang="nl-NL" sz="4000" b="0" dirty="0">
                <a:solidFill>
                  <a:srgbClr val="222222"/>
                </a:solidFill>
                <a:effectLst/>
              </a:rPr>
              <a:t>Makkalil kaarunyam thaathanannonam</a:t>
            </a:r>
            <a:br>
              <a:rPr lang="nl-NL" sz="4000" b="0" dirty="0">
                <a:solidFill>
                  <a:srgbClr val="222222"/>
                </a:solidFill>
                <a:effectLst/>
              </a:rPr>
            </a:br>
            <a:r>
              <a:rPr lang="nl-NL" sz="4000" b="0" dirty="0">
                <a:solidFill>
                  <a:srgbClr val="222222"/>
                </a:solidFill>
                <a:effectLst/>
              </a:rPr>
              <a:t>Bhaktharil vaatsalya vaanavan noonam-</a:t>
            </a:r>
            <a:br>
              <a:rPr lang="nl-NL" sz="4000" b="0" i="1" dirty="0">
                <a:solidFill>
                  <a:srgbClr val="222222"/>
                </a:solidFill>
                <a:effectLst/>
              </a:rPr>
            </a:br>
            <a:br>
              <a:rPr lang="nl-NL" sz="4000" b="0" i="1" dirty="0">
                <a:solidFill>
                  <a:srgbClr val="222222"/>
                </a:solidFill>
                <a:effectLst/>
              </a:rPr>
            </a:br>
            <a:r>
              <a:rPr lang="nl-NL" sz="4000" b="0" i="1" dirty="0">
                <a:solidFill>
                  <a:srgbClr val="222222"/>
                </a:solidFill>
                <a:effectLst/>
              </a:rPr>
              <a:t>	Vaazhthuka nee maname-en parane</a:t>
            </a:r>
            <a:br>
              <a:rPr lang="nl-NL" sz="4000" b="0" i="1" dirty="0">
                <a:solidFill>
                  <a:srgbClr val="222222"/>
                </a:solidFill>
                <a:effectLst/>
              </a:rPr>
            </a:br>
            <a:r>
              <a:rPr lang="nl-NL" sz="4000" b="0" i="1" dirty="0">
                <a:solidFill>
                  <a:srgbClr val="222222"/>
                </a:solidFill>
                <a:effectLst/>
              </a:rPr>
              <a:t>	Vaazhthuka nee maname</a:t>
            </a:r>
            <a:endParaRPr lang="en-AE" sz="4000" i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88EB449-D432-FC73-A3CD-33B9D9F1517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3426209-0E17-7E2A-A2CC-AC87A775D450}"/>
              </a:ext>
            </a:extLst>
          </p:cNvPr>
          <p:cNvSpPr txBox="1">
            <a:spLocks/>
          </p:cNvSpPr>
          <p:nvPr/>
        </p:nvSpPr>
        <p:spPr>
          <a:xfrm>
            <a:off x="11612336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980DE4-B76C-F63F-6673-AE7D301D1B72}"/>
              </a:ext>
            </a:extLst>
          </p:cNvPr>
          <p:cNvSpPr txBox="1">
            <a:spLocks/>
          </p:cNvSpPr>
          <p:nvPr/>
        </p:nvSpPr>
        <p:spPr>
          <a:xfrm>
            <a:off x="693964" y="19290"/>
            <a:ext cx="10804072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മക്കളില്‍ കാരുണ്യം താതനെന്നോണം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ഭക്തരില്‍ വാത്സല്യവാനവന്‍ നൂനം</a:t>
            </a:r>
            <a:endParaRPr lang="en-US" sz="4000" b="1" dirty="0">
              <a:solidFill>
                <a:srgbClr val="222222"/>
              </a:solidFill>
              <a:latin typeface="ML-TTAmbili" panose="04000000000000000000" pitchFamily="82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en-US" sz="7200" b="1" dirty="0">
                <a:solidFill>
                  <a:srgbClr val="222222"/>
                </a:solidFill>
                <a:latin typeface="ML-TTAmbili" panose="04000000000000000000" pitchFamily="82" charset="0"/>
              </a:rPr>
              <a:t>	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വാഴ്ത്തുക നീ മനമേ-എന്‍ പരനെ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en-US" sz="32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	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വാഴ്ത്തുക നീ മനമേ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305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8EC39-1503-4729-AB1B-E9732A384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964" y="3414734"/>
            <a:ext cx="10918372" cy="3423976"/>
          </a:xfrm>
        </p:spPr>
        <p:txBody>
          <a:bodyPr anchor="ctr">
            <a:normAutofit/>
          </a:bodyPr>
          <a:lstStyle/>
          <a:p>
            <a:pPr algn="l"/>
            <a:r>
              <a:rPr lang="nl-NL" sz="4000" b="0" dirty="0">
                <a:solidFill>
                  <a:srgbClr val="222222"/>
                </a:solidFill>
                <a:effectLst/>
              </a:rPr>
              <a:t>Pullinu thullyamee jeevitham vayalin</a:t>
            </a:r>
            <a:br>
              <a:rPr lang="nl-NL" sz="4000" b="0" dirty="0">
                <a:solidFill>
                  <a:srgbClr val="222222"/>
                </a:solidFill>
                <a:effectLst/>
              </a:rPr>
            </a:br>
            <a:r>
              <a:rPr lang="nl-NL" sz="4000" b="0" dirty="0">
                <a:solidFill>
                  <a:srgbClr val="222222"/>
                </a:solidFill>
                <a:effectLst/>
              </a:rPr>
              <a:t>Poovenna polithu pokunnithulavil-</a:t>
            </a:r>
            <a:br>
              <a:rPr lang="nl-NL" sz="4000" b="0" i="1" dirty="0">
                <a:solidFill>
                  <a:srgbClr val="222222"/>
                </a:solidFill>
                <a:effectLst/>
              </a:rPr>
            </a:br>
            <a:br>
              <a:rPr lang="nl-NL" sz="4000" b="0" i="1" dirty="0">
                <a:solidFill>
                  <a:srgbClr val="222222"/>
                </a:solidFill>
                <a:effectLst/>
              </a:rPr>
            </a:br>
            <a:r>
              <a:rPr lang="nl-NL" sz="4000" b="0" i="1" dirty="0">
                <a:solidFill>
                  <a:srgbClr val="222222"/>
                </a:solidFill>
                <a:effectLst/>
              </a:rPr>
              <a:t>	Vaazhthuka nee maname-en parane</a:t>
            </a:r>
            <a:br>
              <a:rPr lang="nl-NL" sz="4000" b="0" i="1" dirty="0">
                <a:solidFill>
                  <a:srgbClr val="222222"/>
                </a:solidFill>
                <a:effectLst/>
              </a:rPr>
            </a:br>
            <a:r>
              <a:rPr lang="nl-NL" sz="4000" b="0" i="1" dirty="0">
                <a:solidFill>
                  <a:srgbClr val="222222"/>
                </a:solidFill>
                <a:effectLst/>
              </a:rPr>
              <a:t>	Vaazhthuka nee maname</a:t>
            </a:r>
            <a:endParaRPr lang="en-AE" sz="4000" i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88EB449-D432-FC73-A3CD-33B9D9F1517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3426209-0E17-7E2A-A2CC-AC87A775D450}"/>
              </a:ext>
            </a:extLst>
          </p:cNvPr>
          <p:cNvSpPr txBox="1">
            <a:spLocks/>
          </p:cNvSpPr>
          <p:nvPr/>
        </p:nvSpPr>
        <p:spPr>
          <a:xfrm>
            <a:off x="11612336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980DE4-B76C-F63F-6673-AE7D301D1B72}"/>
              </a:ext>
            </a:extLst>
          </p:cNvPr>
          <p:cNvSpPr txBox="1">
            <a:spLocks/>
          </p:cNvSpPr>
          <p:nvPr/>
        </p:nvSpPr>
        <p:spPr>
          <a:xfrm>
            <a:off x="693964" y="19290"/>
            <a:ext cx="10804072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പുല്ലിനു തുല്യമീ ജീവിതം വയലിന്‍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പൂവെന്നപോലിതു പോകുന്നിതുലവില്‍</a:t>
            </a:r>
            <a:endParaRPr lang="en-US" sz="4000" b="1" dirty="0">
              <a:solidFill>
                <a:srgbClr val="222222"/>
              </a:solidFill>
              <a:latin typeface="ML-TTAmbili" panose="04000000000000000000" pitchFamily="82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en-US" sz="7200" b="1" dirty="0">
                <a:solidFill>
                  <a:srgbClr val="222222"/>
                </a:solidFill>
                <a:latin typeface="ML-TTAmbili" panose="04000000000000000000" pitchFamily="82" charset="0"/>
              </a:rPr>
              <a:t>	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വാഴ്ത്തുക നീ മനമേ-എന്‍ പരനെ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en-US" sz="32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	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വാഴ്ത്തുക നീ മനമേ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202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8EC39-1503-4729-AB1B-E9732A384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964" y="3414734"/>
            <a:ext cx="10918372" cy="3423976"/>
          </a:xfrm>
        </p:spPr>
        <p:txBody>
          <a:bodyPr anchor="ctr">
            <a:normAutofit/>
          </a:bodyPr>
          <a:lstStyle/>
          <a:p>
            <a:pPr algn="l"/>
            <a:r>
              <a:rPr lang="nl-NL" sz="4000" b="0" dirty="0">
                <a:solidFill>
                  <a:srgbClr val="222222"/>
                </a:solidFill>
                <a:effectLst/>
              </a:rPr>
              <a:t>Than niyamangale kaathidunnorkkum</a:t>
            </a:r>
            <a:br>
              <a:rPr lang="nl-NL" sz="4000" b="0" dirty="0">
                <a:solidFill>
                  <a:srgbClr val="222222"/>
                </a:solidFill>
                <a:effectLst/>
              </a:rPr>
            </a:br>
            <a:r>
              <a:rPr lang="nl-NL" sz="4000" b="0" dirty="0">
                <a:solidFill>
                  <a:srgbClr val="222222"/>
                </a:solidFill>
                <a:effectLst/>
              </a:rPr>
              <a:t>Thannude daasarkkum thaan daya kaakkum</a:t>
            </a:r>
            <a:br>
              <a:rPr lang="nl-NL" sz="4000" b="0" i="1" dirty="0">
                <a:solidFill>
                  <a:srgbClr val="222222"/>
                </a:solidFill>
                <a:effectLst/>
              </a:rPr>
            </a:br>
            <a:br>
              <a:rPr lang="nl-NL" sz="4000" b="0" i="1" dirty="0">
                <a:solidFill>
                  <a:srgbClr val="222222"/>
                </a:solidFill>
                <a:effectLst/>
              </a:rPr>
            </a:br>
            <a:r>
              <a:rPr lang="nl-NL" sz="4000" b="0" i="1" dirty="0">
                <a:solidFill>
                  <a:srgbClr val="222222"/>
                </a:solidFill>
                <a:effectLst/>
              </a:rPr>
              <a:t>	Vaazhthuka nee maname-en parane</a:t>
            </a:r>
            <a:br>
              <a:rPr lang="nl-NL" sz="4000" b="0" i="1" dirty="0">
                <a:solidFill>
                  <a:srgbClr val="222222"/>
                </a:solidFill>
                <a:effectLst/>
              </a:rPr>
            </a:br>
            <a:r>
              <a:rPr lang="nl-NL" sz="4000" b="0" i="1" dirty="0">
                <a:solidFill>
                  <a:srgbClr val="222222"/>
                </a:solidFill>
                <a:effectLst/>
              </a:rPr>
              <a:t>	Vaazhthuka nee maname</a:t>
            </a:r>
            <a:endParaRPr lang="en-AE" sz="4000" i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88EB449-D432-FC73-A3CD-33B9D9F1517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3426209-0E17-7E2A-A2CC-AC87A775D450}"/>
              </a:ext>
            </a:extLst>
          </p:cNvPr>
          <p:cNvSpPr txBox="1">
            <a:spLocks/>
          </p:cNvSpPr>
          <p:nvPr/>
        </p:nvSpPr>
        <p:spPr>
          <a:xfrm>
            <a:off x="11612336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980DE4-B76C-F63F-6673-AE7D301D1B72}"/>
              </a:ext>
            </a:extLst>
          </p:cNvPr>
          <p:cNvSpPr txBox="1">
            <a:spLocks/>
          </p:cNvSpPr>
          <p:nvPr/>
        </p:nvSpPr>
        <p:spPr>
          <a:xfrm>
            <a:off x="693964" y="19290"/>
            <a:ext cx="10804072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തന്‍ നിയമങ്ങളെ കാത്തിടുന്നോര്‍ക്കും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തന്നുടെ ദാസര്‍ക്കും താന്‍ ദയ കാക്കും</a:t>
            </a:r>
            <a:endParaRPr lang="en-US" sz="4000" b="1" dirty="0">
              <a:solidFill>
                <a:srgbClr val="222222"/>
              </a:solidFill>
              <a:latin typeface="ML-TTAmbili" panose="04000000000000000000" pitchFamily="82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en-US" sz="7200" b="1" dirty="0">
                <a:solidFill>
                  <a:srgbClr val="222222"/>
                </a:solidFill>
                <a:latin typeface="ML-TTAmbili" panose="04000000000000000000" pitchFamily="82" charset="0"/>
              </a:rPr>
              <a:t>	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വാഴ്ത്തുക നീ മനമേ-എന്‍ പരനെ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en-US" sz="32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	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വാഴ്ത്തുക നീ മനമേ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293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8EC39-1503-4729-AB1B-E9732A384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964" y="3414734"/>
            <a:ext cx="10918372" cy="3423976"/>
          </a:xfrm>
        </p:spPr>
        <p:txBody>
          <a:bodyPr anchor="ctr">
            <a:normAutofit/>
          </a:bodyPr>
          <a:lstStyle/>
          <a:p>
            <a:pPr algn="l"/>
            <a:r>
              <a:rPr lang="nl-NL" sz="4000" b="0" dirty="0">
                <a:solidFill>
                  <a:srgbClr val="222222"/>
                </a:solidFill>
                <a:effectLst/>
              </a:rPr>
              <a:t>Nithya raajaavivanorkkukil sarvva</a:t>
            </a:r>
            <a:br>
              <a:rPr lang="nl-NL" sz="4000" b="0" dirty="0">
                <a:solidFill>
                  <a:srgbClr val="222222"/>
                </a:solidFill>
                <a:effectLst/>
              </a:rPr>
            </a:br>
            <a:r>
              <a:rPr lang="nl-NL" sz="4000" b="0" dirty="0">
                <a:solidFill>
                  <a:srgbClr val="222222"/>
                </a:solidFill>
                <a:effectLst/>
              </a:rPr>
              <a:t>Srushttikalum sthuthikkunna yehova-</a:t>
            </a:r>
            <a:br>
              <a:rPr lang="nl-NL" sz="4000" b="0" i="1" dirty="0">
                <a:solidFill>
                  <a:srgbClr val="222222"/>
                </a:solidFill>
                <a:effectLst/>
              </a:rPr>
            </a:br>
            <a:br>
              <a:rPr lang="nl-NL" sz="4000" b="0" i="1" dirty="0">
                <a:solidFill>
                  <a:srgbClr val="222222"/>
                </a:solidFill>
                <a:effectLst/>
              </a:rPr>
            </a:br>
            <a:r>
              <a:rPr lang="nl-NL" sz="4000" b="0" i="1" dirty="0">
                <a:solidFill>
                  <a:srgbClr val="222222"/>
                </a:solidFill>
                <a:effectLst/>
              </a:rPr>
              <a:t>	Vaazhthuka nee maname-en parane</a:t>
            </a:r>
            <a:br>
              <a:rPr lang="nl-NL" sz="4000" b="0" i="1" dirty="0">
                <a:solidFill>
                  <a:srgbClr val="222222"/>
                </a:solidFill>
                <a:effectLst/>
              </a:rPr>
            </a:br>
            <a:r>
              <a:rPr lang="nl-NL" sz="4000" b="0" i="1" dirty="0">
                <a:solidFill>
                  <a:srgbClr val="222222"/>
                </a:solidFill>
                <a:effectLst/>
              </a:rPr>
              <a:t>	Vaazhthuka nee maname</a:t>
            </a:r>
            <a:endParaRPr lang="en-AE" sz="4000" i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88EB449-D432-FC73-A3CD-33B9D9F1517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3426209-0E17-7E2A-A2CC-AC87A775D450}"/>
              </a:ext>
            </a:extLst>
          </p:cNvPr>
          <p:cNvSpPr txBox="1">
            <a:spLocks/>
          </p:cNvSpPr>
          <p:nvPr/>
        </p:nvSpPr>
        <p:spPr>
          <a:xfrm>
            <a:off x="11612336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980DE4-B76C-F63F-6673-AE7D301D1B72}"/>
              </a:ext>
            </a:extLst>
          </p:cNvPr>
          <p:cNvSpPr txBox="1">
            <a:spLocks/>
          </p:cNvSpPr>
          <p:nvPr/>
        </p:nvSpPr>
        <p:spPr>
          <a:xfrm>
            <a:off x="693964" y="19290"/>
            <a:ext cx="10804072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നിത്യരാജാവിവനോര്‍ക്കുകില്‍ സര്‍വ്വ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സൃഷ്ടികളും സ്തുതിക്കുന്ന യഹോവ</a:t>
            </a:r>
            <a:endParaRPr lang="en-US" sz="4000" b="1" dirty="0">
              <a:solidFill>
                <a:srgbClr val="222222"/>
              </a:solidFill>
              <a:latin typeface="ML-TTAmbili" panose="04000000000000000000" pitchFamily="82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en-US" sz="7200" b="1" dirty="0">
                <a:solidFill>
                  <a:srgbClr val="222222"/>
                </a:solidFill>
                <a:latin typeface="ML-TTAmbili" panose="04000000000000000000" pitchFamily="82" charset="0"/>
              </a:rPr>
              <a:t>	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വാഴ്ത്തുക നീ മനമേ-എന്‍ പരനെ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en-US" sz="32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	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വാഴ്ത്തുക നീ മനമേ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150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273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ML-TTAmbili</vt:lpstr>
      <vt:lpstr>Nirmala UI</vt:lpstr>
      <vt:lpstr>Times New Roman</vt:lpstr>
      <vt:lpstr>Office Theme</vt:lpstr>
      <vt:lpstr>Vaazhthuka nee maname-en parane Vaazhthuka nee maname</vt:lpstr>
      <vt:lpstr>Vaazhthuka than shudha naamethe perthu Paarthivan thannupakaarathe orthu   Vaazhthuka nee maname-en parane  Vaazhthuka nee maname</vt:lpstr>
      <vt:lpstr>Ninnakruthyam paranokkayum pokki Thinnamaay rogangal neekki nannaakki-   Vaazhthuka nee maname-en parane  Vaazhthuka nee maname</vt:lpstr>
      <vt:lpstr>Nanmayaal vaaykavan thrupthiye thannu Navyamaakkunnu nin yauvanaminnu-   Vaazhthuka nee maname-en parane  Vaazhthuka nee maname</vt:lpstr>
      <vt:lpstr>Makkalil kaarunyam thaathanannonam Bhaktharil vaatsalya vaanavan noonam-   Vaazhthuka nee maname-en parane  Vaazhthuka nee maname</vt:lpstr>
      <vt:lpstr>Pullinu thullyamee jeevitham vayalin Poovenna polithu pokunnithulavil-   Vaazhthuka nee maname-en parane  Vaazhthuka nee maname</vt:lpstr>
      <vt:lpstr>Than niyamangale kaathidunnorkkum Thannude daasarkkum thaan daya kaakkum   Vaazhthuka nee maname-en parane  Vaazhthuka nee maname</vt:lpstr>
      <vt:lpstr>Nithya raajaavivanorkkukil sarvva Srushttikalum sthuthikkunna yehova-   Vaazhthuka nee maname-en parane  Vaazhthuka nee maname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വാഴ്ത്തുക നീ മനമേ-എന്‍ പരനെ </dc:title>
  <dc:subject>1</dc:subject>
  <dc:creator>K.V. Simon</dc:creator>
  <cp:keywords>Formatting Pending</cp:keywords>
  <cp:lastModifiedBy>Shaji Varghese</cp:lastModifiedBy>
  <cp:revision>2</cp:revision>
  <dcterms:created xsi:type="dcterms:W3CDTF">2023-01-22T06:44:56Z</dcterms:created>
  <dcterms:modified xsi:type="dcterms:W3CDTF">2024-03-17T17:40:07Z</dcterms:modified>
  <cp:category>Praise&amp;Worship</cp:category>
</cp:coreProperties>
</file>